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1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0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6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4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2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71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E9E3-4638-40CA-B817-EF387D638A41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6264B-DD7F-4D0B-8BCB-3E58C6DB7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7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963839"/>
              </p:ext>
            </p:extLst>
          </p:nvPr>
        </p:nvGraphicFramePr>
        <p:xfrm>
          <a:off x="1981200" y="1295401"/>
          <a:ext cx="7451034" cy="4437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ABC </a:t>
                      </a:r>
                      <a:r>
                        <a:rPr lang="en-US" sz="1400" b="1" i="1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(give it a name) </a:t>
                      </a: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is</a:t>
                      </a: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a family of (products/services/experiences)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spc="0" baseline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lang="en-US" sz="1400" b="1" i="1" dirty="0">
                          <a:latin typeface="Calibri"/>
                          <a:cs typeface="Calibri"/>
                        </a:rPr>
                        <a:t>(solves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 what problem)</a:t>
                      </a:r>
                      <a:endParaRPr lang="en-US" sz="1400" b="1" i="1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lang="en-US" sz="1400" b="1" i="1" dirty="0">
                          <a:latin typeface="Calibri"/>
                          <a:cs typeface="Calibri"/>
                        </a:rPr>
                        <a:t>(which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 target customers) </a:t>
                      </a:r>
                      <a:r>
                        <a:rPr lang="en-US" sz="1400" b="0" i="0" baseline="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lang="en-US" sz="1400" b="1" i="0" baseline="0" dirty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which use cases</a:t>
                      </a:r>
                      <a:r>
                        <a:rPr lang="en-US" sz="1400" b="1" i="0" baseline="0" dirty="0">
                          <a:latin typeface="Calibri"/>
                          <a:cs typeface="Calibri"/>
                        </a:rPr>
                        <a:t>)</a:t>
                      </a:r>
                      <a:endParaRPr lang="en-US" sz="1400" b="1" i="1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spc="0" baseline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The specific</a:t>
                      </a: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benefits we expect to provide </a:t>
                      </a:r>
                      <a:r>
                        <a:rPr lang="en-US" sz="1400" b="1" i="1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(name the major benefits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in terms of features, performance, quality, price/purchase model)</a:t>
                      </a:r>
                      <a:endParaRPr lang="en-US" sz="1400" b="0" i="0" spc="0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ABC is really different than current 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(competitors/products) </a:t>
                      </a:r>
                      <a:r>
                        <a:rPr lang="en-US" sz="1400" b="0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because of 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(why customers will buy it)</a:t>
                      </a:r>
                      <a:endParaRPr lang="en-US" sz="1400" b="0" i="0" spc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0249">
                <a:tc gridSpan="2">
                  <a:txBody>
                    <a:bodyPr/>
                    <a:lstStyle/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Now, put</a:t>
                      </a:r>
                      <a:r>
                        <a:rPr lang="en-US" sz="1400" b="0" i="0" baseline="0" dirty="0">
                          <a:latin typeface="Calibri"/>
                          <a:cs typeface="Calibri"/>
                        </a:rPr>
                        <a:t> it all together:</a:t>
                      </a:r>
                    </a:p>
                    <a:p>
                      <a:pPr marL="6350" marR="0" indent="-635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baseline="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spc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0" y="865890"/>
            <a:ext cx="8229600" cy="5057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90BA"/>
                </a:solidFill>
                <a:latin typeface="Droid Serif"/>
                <a:ea typeface="+mj-ea"/>
                <a:cs typeface="Droid Serif"/>
              </a:defRPr>
            </a:lvl1pPr>
          </a:lstStyle>
          <a:p>
            <a:pPr algn="l"/>
            <a:r>
              <a:rPr lang="en-US" sz="1400" b="1" dirty="0">
                <a:solidFill>
                  <a:srgbClr val="000000"/>
                </a:solidFill>
                <a:latin typeface="Calibri"/>
                <a:cs typeface="Calibri"/>
              </a:rPr>
              <a:t>Customer Value Proposition Template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629400" y="762000"/>
            <a:ext cx="2973564" cy="515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prstClr val="black"/>
                </a:solidFill>
                <a:latin typeface="Calibri"/>
                <a:cs typeface="Calibri"/>
              </a:rPr>
              <a:t>One or two  bullet points each</a:t>
            </a:r>
          </a:p>
        </p:txBody>
      </p:sp>
    </p:spTree>
    <p:extLst>
      <p:ext uri="{BB962C8B-B14F-4D97-AF65-F5344CB8AC3E}">
        <p14:creationId xmlns:p14="http://schemas.microsoft.com/office/powerpoint/2010/main" val="366030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609601"/>
            <a:ext cx="7467600" cy="5057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90BA"/>
                </a:solidFill>
                <a:latin typeface="Droid Serif"/>
                <a:ea typeface="+mj-ea"/>
                <a:cs typeface="Droid Serif"/>
              </a:defRPr>
            </a:lvl1pPr>
          </a:lstStyle>
          <a:p>
            <a:pPr algn="l"/>
            <a:r>
              <a:rPr lang="en-US" sz="1400" b="1" dirty="0">
                <a:solidFill>
                  <a:srgbClr val="000000"/>
                </a:solidFill>
                <a:latin typeface="Calibri"/>
                <a:cs typeface="Calibri"/>
              </a:rPr>
              <a:t>Customer Value Proposition Illustrated with CoffeeBar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135972"/>
              </p:ext>
            </p:extLst>
          </p:nvPr>
        </p:nvGraphicFramePr>
        <p:xfrm>
          <a:off x="1981200" y="1295400"/>
          <a:ext cx="7451034" cy="465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tabLst/>
                        <a:defRPr/>
                      </a:pP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ABC </a:t>
                      </a:r>
                      <a:r>
                        <a:rPr lang="en-US" sz="1400" b="1" i="1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(give it a name) </a:t>
                      </a: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is</a:t>
                      </a: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a family of (products/services/solutions)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spc="0" baseline="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CoffeeBar</a:t>
                      </a:r>
                      <a:endParaRPr lang="en-US" sz="1600" b="0" i="0" spc="0" baseline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3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lang="en-US" sz="1400" b="1" i="1" dirty="0">
                          <a:latin typeface="Calibri"/>
                          <a:cs typeface="Calibri"/>
                        </a:rPr>
                        <a:t>(solves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 what problem)</a:t>
                      </a:r>
                      <a:endParaRPr lang="en-US" sz="1400" b="1" i="1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Coffee “on the go” for consumers who don’t have the time to stop for a cup of  coffee.</a:t>
                      </a:r>
                      <a:endParaRPr lang="en-US" sz="12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lang="en-US" sz="1400" b="1" i="1" dirty="0">
                          <a:latin typeface="Calibri"/>
                          <a:cs typeface="Calibri"/>
                        </a:rPr>
                        <a:t>(which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 target customers) </a:t>
                      </a:r>
                      <a:r>
                        <a:rPr lang="en-US" sz="1400" b="0" i="0" baseline="0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lang="en-US" sz="1400" b="1" i="0" baseline="0" dirty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en-US" sz="1400" b="1" i="1" baseline="0" dirty="0">
                          <a:latin typeface="Calibri"/>
                          <a:cs typeface="Calibri"/>
                        </a:rPr>
                        <a:t>which use cases</a:t>
                      </a:r>
                      <a:r>
                        <a:rPr lang="en-US" sz="1400" b="1" i="0" baseline="0" dirty="0">
                          <a:latin typeface="Calibri"/>
                          <a:cs typeface="Calibri"/>
                        </a:rPr>
                        <a:t>)</a:t>
                      </a:r>
                      <a:endParaRPr lang="en-US" sz="1400" b="1" i="1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Busy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students and working professionals, racing to class or to a meeting.</a:t>
                      </a:r>
                      <a:endParaRPr lang="en-US" sz="1200" b="0" i="0" spc="0" baseline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The specific</a:t>
                      </a: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b="0" i="0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benefits we expect to provide </a:t>
                      </a:r>
                      <a:r>
                        <a:rPr lang="en-US" sz="1400" b="1" i="1" spc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(name the major benefits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in terms of features, performance, quality, price/purchase model)</a:t>
                      </a:r>
                      <a:endParaRPr lang="en-US" sz="1400" b="0" i="0" spc="0" baseline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All</a:t>
                      </a:r>
                      <a:r>
                        <a:rPr lang="en-US" sz="1200" b="0" i="0" spc="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natural, vegan coffee in a no-mess, no spill single bar format, priced premium in the range of $3.00 a bar.  A full cup of Fair Trade coffee in each bar.</a:t>
                      </a:r>
                      <a:endParaRPr lang="en-US" sz="12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ABC is really different than current 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(competitors/products) </a:t>
                      </a:r>
                      <a:r>
                        <a:rPr lang="en-US" sz="1400" b="0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because of </a:t>
                      </a:r>
                      <a:r>
                        <a:rPr lang="en-US" sz="1400" b="1" i="1" spc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(why customers will buy it)</a:t>
                      </a:r>
                      <a:endParaRPr lang="en-US" sz="1400" b="0" i="0" spc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spc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While the market</a:t>
                      </a:r>
                      <a:r>
                        <a:rPr lang="en-US" sz="1200" b="0" i="0" spc="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Calibri"/>
                        </a:rPr>
                        <a:t> for energy bars is crowded, there is no coffee bar on the market that is organic, Fair Trade.</a:t>
                      </a:r>
                      <a:endParaRPr lang="en-US" sz="1200" b="0" i="0" spc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0249">
                <a:tc gridSpan="2">
                  <a:txBody>
                    <a:bodyPr/>
                    <a:lstStyle/>
                    <a:p>
                      <a:pPr marL="0" marR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latin typeface="Calibri"/>
                          <a:cs typeface="Calibri"/>
                        </a:rPr>
                        <a:t>Now, put</a:t>
                      </a:r>
                      <a:r>
                        <a:rPr lang="en-US" sz="1400" b="0" i="0" baseline="0" dirty="0">
                          <a:latin typeface="Calibri"/>
                          <a:cs typeface="Calibri"/>
                        </a:rPr>
                        <a:t> it all together:</a:t>
                      </a:r>
                    </a:p>
                    <a:p>
                      <a:pPr marL="6350" marR="0" indent="-635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baseline="0" dirty="0">
                        <a:latin typeface="Calibri"/>
                        <a:cs typeface="Calibri"/>
                      </a:endParaRPr>
                    </a:p>
                    <a:p>
                      <a:pPr marL="6350" marR="0" indent="-635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baseline="0" dirty="0" err="1">
                          <a:latin typeface="Calibri"/>
                          <a:cs typeface="Calibri"/>
                        </a:rPr>
                        <a:t>CoffeeBar</a:t>
                      </a:r>
                      <a:r>
                        <a:rPr lang="en-US" sz="1400" b="0" i="0" baseline="0" dirty="0">
                          <a:latin typeface="Calibri"/>
                          <a:cs typeface="Calibri"/>
                        </a:rPr>
                        <a:t> is a coffee-infused energy bar delivering the boost you need without sacrificing nutrition.  It is all natural, vegan, and made in the U.S. from a trusted manufacturer using Fair Trade sourced ingredients. </a:t>
                      </a:r>
                      <a:r>
                        <a:rPr lang="en-US" sz="1400" b="0" i="1" baseline="0" dirty="0">
                          <a:latin typeface="Calibri"/>
                          <a:cs typeface="Calibri"/>
                        </a:rPr>
                        <a:t>Eat your coffee!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spc="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629400" y="762000"/>
            <a:ext cx="2973564" cy="515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i="1" dirty="0">
                <a:solidFill>
                  <a:prstClr val="black"/>
                </a:solidFill>
                <a:latin typeface="Calibri"/>
                <a:cs typeface="Calibri"/>
              </a:rPr>
              <a:t>One or two  bullet points each</a:t>
            </a:r>
          </a:p>
        </p:txBody>
      </p:sp>
    </p:spTree>
    <p:extLst>
      <p:ext uri="{BB962C8B-B14F-4D97-AF65-F5344CB8AC3E}">
        <p14:creationId xmlns:p14="http://schemas.microsoft.com/office/powerpoint/2010/main" val="329345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341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DRCRANE</dc:creator>
  <cp:lastModifiedBy>Hannah Gilroy</cp:lastModifiedBy>
  <cp:revision>2</cp:revision>
  <dcterms:created xsi:type="dcterms:W3CDTF">2021-01-22T18:21:13Z</dcterms:created>
  <dcterms:modified xsi:type="dcterms:W3CDTF">2021-01-25T16:24:58Z</dcterms:modified>
</cp:coreProperties>
</file>